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99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les Pro" id="{B3C122E1-4BE9-478A-B37F-2B5CECA3C185}">
          <p14:sldIdLst>
            <p14:sldId id="39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ACA725-681A-4F5B-90DA-9F85F4ADD1BA}" v="8" dt="2024-07-18T20:21:16.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12" Type="http://schemas.openxmlformats.org/officeDocument/2006/relationships/customXml" Target="../customXml/item4.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11" Type="http://schemas.openxmlformats.org/officeDocument/2006/relationships/customXml" Target="../customXml/item3.xml"/><Relationship Id="rId5" Type="http://schemas.openxmlformats.org/officeDocument/2006/relationships/theme" Target="theme/theme1.xml"/><Relationship Id="rId10" Type="http://schemas.openxmlformats.org/officeDocument/2006/relationships/customXml" Target="../customXml/item2.xml"/><Relationship Id="rId4" Type="http://schemas.openxmlformats.org/officeDocument/2006/relationships/viewProps" Target="viewProps.xml"/><Relationship Id="rId9"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on Knox-Meade" userId="9add29cb-6821-43c7-a287-0793ac386e0f" providerId="ADAL" clId="{F9ACA725-681A-4F5B-90DA-9F85F4ADD1BA}"/>
    <pc:docChg chg="custSel delSld modSld modSection">
      <pc:chgData name="Alyson Knox-Meade" userId="9add29cb-6821-43c7-a287-0793ac386e0f" providerId="ADAL" clId="{F9ACA725-681A-4F5B-90DA-9F85F4ADD1BA}" dt="2024-07-18T22:48:43.683" v="1361" actId="20577"/>
      <pc:docMkLst>
        <pc:docMk/>
      </pc:docMkLst>
      <pc:sldChg chg="addSp delSp modSp mod">
        <pc:chgData name="Alyson Knox-Meade" userId="9add29cb-6821-43c7-a287-0793ac386e0f" providerId="ADAL" clId="{F9ACA725-681A-4F5B-90DA-9F85F4ADD1BA}" dt="2024-07-18T22:48:43.683" v="1361" actId="20577"/>
        <pc:sldMkLst>
          <pc:docMk/>
          <pc:sldMk cId="1375764973" sldId="3998"/>
        </pc:sldMkLst>
        <pc:spChg chg="mod">
          <ac:chgData name="Alyson Knox-Meade" userId="9add29cb-6821-43c7-a287-0793ac386e0f" providerId="ADAL" clId="{F9ACA725-681A-4F5B-90DA-9F85F4ADD1BA}" dt="2024-07-18T19:33:22.779" v="13" actId="20577"/>
          <ac:spMkLst>
            <pc:docMk/>
            <pc:sldMk cId="1375764973" sldId="3998"/>
            <ac:spMk id="2" creationId="{BE4DCE00-DBB2-41BB-8766-14D2DB07B1E1}"/>
          </ac:spMkLst>
        </pc:spChg>
        <pc:spChg chg="del mod">
          <ac:chgData name="Alyson Knox-Meade" userId="9add29cb-6821-43c7-a287-0793ac386e0f" providerId="ADAL" clId="{F9ACA725-681A-4F5B-90DA-9F85F4ADD1BA}" dt="2024-07-18T19:33:54.802" v="19" actId="478"/>
          <ac:spMkLst>
            <pc:docMk/>
            <pc:sldMk cId="1375764973" sldId="3998"/>
            <ac:spMk id="3" creationId="{E3EA0584-C7A2-D024-F803-4FB30F853000}"/>
          </ac:spMkLst>
        </pc:spChg>
        <pc:spChg chg="mod">
          <ac:chgData name="Alyson Knox-Meade" userId="9add29cb-6821-43c7-a287-0793ac386e0f" providerId="ADAL" clId="{F9ACA725-681A-4F5B-90DA-9F85F4ADD1BA}" dt="2024-07-18T22:48:43.683" v="1361" actId="20577"/>
          <ac:spMkLst>
            <pc:docMk/>
            <pc:sldMk cId="1375764973" sldId="3998"/>
            <ac:spMk id="5" creationId="{92151E7E-EE34-4643-B5C7-9E353C625BA6}"/>
          </ac:spMkLst>
        </pc:spChg>
        <pc:spChg chg="add del">
          <ac:chgData name="Alyson Knox-Meade" userId="9add29cb-6821-43c7-a287-0793ac386e0f" providerId="ADAL" clId="{F9ACA725-681A-4F5B-90DA-9F85F4ADD1BA}" dt="2024-07-18T20:01:35.682" v="921" actId="478"/>
          <ac:spMkLst>
            <pc:docMk/>
            <pc:sldMk cId="1375764973" sldId="3998"/>
            <ac:spMk id="7" creationId="{EE56148D-1AB1-D855-648B-BD2EDA82953F}"/>
          </ac:spMkLst>
        </pc:spChg>
        <pc:spChg chg="add mod">
          <ac:chgData name="Alyson Knox-Meade" userId="9add29cb-6821-43c7-a287-0793ac386e0f" providerId="ADAL" clId="{F9ACA725-681A-4F5B-90DA-9F85F4ADD1BA}" dt="2024-07-18T20:31:23.659" v="1162" actId="20577"/>
          <ac:spMkLst>
            <pc:docMk/>
            <pc:sldMk cId="1375764973" sldId="3998"/>
            <ac:spMk id="8" creationId="{D22348E5-F4FB-54C3-CAAF-2489BE2B7CD3}"/>
          </ac:spMkLst>
        </pc:spChg>
        <pc:spChg chg="add mod">
          <ac:chgData name="Alyson Knox-Meade" userId="9add29cb-6821-43c7-a287-0793ac386e0f" providerId="ADAL" clId="{F9ACA725-681A-4F5B-90DA-9F85F4ADD1BA}" dt="2024-07-18T20:32:11.561" v="1185" actId="1076"/>
          <ac:spMkLst>
            <pc:docMk/>
            <pc:sldMk cId="1375764973" sldId="3998"/>
            <ac:spMk id="13" creationId="{1927B0AB-546D-CA0A-71C4-0DC00489DABB}"/>
          </ac:spMkLst>
        </pc:spChg>
        <pc:picChg chg="add mod">
          <ac:chgData name="Alyson Knox-Meade" userId="9add29cb-6821-43c7-a287-0793ac386e0f" providerId="ADAL" clId="{F9ACA725-681A-4F5B-90DA-9F85F4ADD1BA}" dt="2024-07-18T19:33:15.825" v="4" actId="1076"/>
          <ac:picMkLst>
            <pc:docMk/>
            <pc:sldMk cId="1375764973" sldId="3998"/>
            <ac:picMk id="4" creationId="{708FC44C-7DAC-AF8D-EF8D-105D6DF97CED}"/>
          </ac:picMkLst>
        </pc:picChg>
        <pc:picChg chg="add mod ord">
          <ac:chgData name="Alyson Knox-Meade" userId="9add29cb-6821-43c7-a287-0793ac386e0f" providerId="ADAL" clId="{F9ACA725-681A-4F5B-90DA-9F85F4ADD1BA}" dt="2024-07-18T20:17:55.515" v="1082" actId="1076"/>
          <ac:picMkLst>
            <pc:docMk/>
            <pc:sldMk cId="1375764973" sldId="3998"/>
            <ac:picMk id="10" creationId="{8F254CAE-79F8-9AF2-3B7A-78DDC24683DB}"/>
          </ac:picMkLst>
        </pc:picChg>
        <pc:picChg chg="del">
          <ac:chgData name="Alyson Knox-Meade" userId="9add29cb-6821-43c7-a287-0793ac386e0f" providerId="ADAL" clId="{F9ACA725-681A-4F5B-90DA-9F85F4ADD1BA}" dt="2024-07-18T19:32:57.435" v="0" actId="478"/>
          <ac:picMkLst>
            <pc:docMk/>
            <pc:sldMk cId="1375764973" sldId="3998"/>
            <ac:picMk id="11" creationId="{D10AB950-D800-7CA6-C523-0C7628E513ED}"/>
          </ac:picMkLst>
        </pc:picChg>
        <pc:picChg chg="add mod">
          <ac:chgData name="Alyson Knox-Meade" userId="9add29cb-6821-43c7-a287-0793ac386e0f" providerId="ADAL" clId="{F9ACA725-681A-4F5B-90DA-9F85F4ADD1BA}" dt="2024-07-18T20:32:04.820" v="1184" actId="1076"/>
          <ac:picMkLst>
            <pc:docMk/>
            <pc:sldMk cId="1375764973" sldId="3998"/>
            <ac:picMk id="12" creationId="{4A0C6057-6AFA-FBFD-2EEE-E648D07318D5}"/>
          </ac:picMkLst>
        </pc:picChg>
        <pc:picChg chg="del">
          <ac:chgData name="Alyson Knox-Meade" userId="9add29cb-6821-43c7-a287-0793ac386e0f" providerId="ADAL" clId="{F9ACA725-681A-4F5B-90DA-9F85F4ADD1BA}" dt="2024-07-18T19:33:18.188" v="5" actId="478"/>
          <ac:picMkLst>
            <pc:docMk/>
            <pc:sldMk cId="1375764973" sldId="3998"/>
            <ac:picMk id="1026" creationId="{EBC2DF67-D334-C980-0000-6E03211541A3}"/>
          </ac:picMkLst>
        </pc:picChg>
      </pc:sldChg>
      <pc:sldChg chg="del">
        <pc:chgData name="Alyson Knox-Meade" userId="9add29cb-6821-43c7-a287-0793ac386e0f" providerId="ADAL" clId="{F9ACA725-681A-4F5B-90DA-9F85F4ADD1BA}" dt="2024-07-18T20:20:25.261" v="1083" actId="2696"/>
        <pc:sldMkLst>
          <pc:docMk/>
          <pc:sldMk cId="3554102503" sldId="3999"/>
        </pc:sldMkLst>
      </pc:sldChg>
      <pc:sldMasterChg chg="delSldLayout">
        <pc:chgData name="Alyson Knox-Meade" userId="9add29cb-6821-43c7-a287-0793ac386e0f" providerId="ADAL" clId="{F9ACA725-681A-4F5B-90DA-9F85F4ADD1BA}" dt="2024-07-18T20:20:25.261" v="1083" actId="2696"/>
        <pc:sldMasterMkLst>
          <pc:docMk/>
          <pc:sldMasterMk cId="14737826" sldId="2147483660"/>
        </pc:sldMasterMkLst>
        <pc:sldLayoutChg chg="del">
          <pc:chgData name="Alyson Knox-Meade" userId="9add29cb-6821-43c7-a287-0793ac386e0f" providerId="ADAL" clId="{F9ACA725-681A-4F5B-90DA-9F85F4ADD1BA}" dt="2024-07-18T20:20:25.261" v="1083" actId="2696"/>
          <pc:sldLayoutMkLst>
            <pc:docMk/>
            <pc:sldMasterMk cId="14737826" sldId="2147483660"/>
            <pc:sldLayoutMk cId="2953701640" sldId="2147483699"/>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4298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r>
              <a:rPr lang="en-US" dirty="0"/>
              <a:t>Click icon to add picture</a:t>
            </a:r>
          </a:p>
        </p:txBody>
      </p:sp>
      <p:pic>
        <p:nvPicPr>
          <p:cNvPr id="8" name="Picture 7">
            <a:extLst>
              <a:ext uri="{FF2B5EF4-FFF2-40B4-BE49-F238E27FC236}">
                <a16:creationId xmlns:a16="http://schemas.microsoft.com/office/drawing/2014/main" id="{0E2198A9-4412-4A8C-820A-29F2550FC6B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9" name="Rectangle 8">
            <a:extLst>
              <a:ext uri="{FF2B5EF4-FFF2-40B4-BE49-F238E27FC236}">
                <a16:creationId xmlns:a16="http://schemas.microsoft.com/office/drawing/2014/main" id="{564133F9-19A1-4E4D-BF8F-749660053D91}"/>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092AD79-C23F-4287-86EF-696CADF1269D}"/>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Tree>
    <p:extLst>
      <p:ext uri="{BB962C8B-B14F-4D97-AF65-F5344CB8AC3E}">
        <p14:creationId xmlns:p14="http://schemas.microsoft.com/office/powerpoint/2010/main" val="185547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r>
              <a:rPr lang="en-US" dirty="0"/>
              <a:t>Click icon to add picture</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75C90F8-2161-264A-9AE4-12FEC014C1A0}"/>
              </a:ext>
            </a:extLst>
          </p:cNvPr>
          <p:cNvSpPr/>
          <p:nvPr/>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2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56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pic>
        <p:nvPicPr>
          <p:cNvPr id="5" name="Picture 4">
            <a:extLst>
              <a:ext uri="{FF2B5EF4-FFF2-40B4-BE49-F238E27FC236}">
                <a16:creationId xmlns:a16="http://schemas.microsoft.com/office/drawing/2014/main" id="{2B535E5D-9A6B-45B3-AE02-6A4A7ADF66C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43507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A13209E5-B1CF-45A8-AC21-58D91043831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3733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9BEEA7-F88D-4847-BB1A-3E6E13B9C13B}"/>
              </a:ext>
            </a:extLst>
          </p:cNvPr>
          <p:cNvSpPr/>
          <p:nvPr/>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8F5CE2AE-E2DA-4E0A-92BD-CB34E7DA6447}"/>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55C23A-01BD-42F6-A725-CF373D9669FE}"/>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EE2D16A-CFAD-45B5-AB08-3B2E722219E1}"/>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40A5D5-5FDB-498C-8123-61929D148F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798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B23D54BB-3D41-4657-85AE-C914B0D4E0AD}"/>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7CD5C9-68D6-4FA6-A4F1-5469368135E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3" name="Picture 12">
            <a:extLst>
              <a:ext uri="{FF2B5EF4-FFF2-40B4-BE49-F238E27FC236}">
                <a16:creationId xmlns:a16="http://schemas.microsoft.com/office/drawing/2014/main" id="{3E65933D-7244-4A7D-B24E-5F9933517B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0765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9BEEA7-F88D-4847-BB1A-3E6E13B9C13B}"/>
              </a:ext>
            </a:extLst>
          </p:cNvPr>
          <p:cNvSpPr/>
          <p:nvPr/>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dirty="0"/>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dirty="0"/>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dirty="0"/>
              <a:t>Icon</a:t>
            </a:r>
          </a:p>
        </p:txBody>
      </p:sp>
    </p:spTree>
    <p:extLst>
      <p:ext uri="{BB962C8B-B14F-4D97-AF65-F5344CB8AC3E}">
        <p14:creationId xmlns:p14="http://schemas.microsoft.com/office/powerpoint/2010/main" val="141681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r>
              <a:rPr lang="en-US" dirty="0"/>
              <a:t>Click icon to add picture</a:t>
            </a:r>
          </a:p>
        </p:txBody>
      </p:sp>
      <p:sp>
        <p:nvSpPr>
          <p:cNvPr id="18" name="Rectangle 17">
            <a:extLst>
              <a:ext uri="{FF2B5EF4-FFF2-40B4-BE49-F238E27FC236}">
                <a16:creationId xmlns:a16="http://schemas.microsoft.com/office/drawing/2014/main" id="{ACBE22CA-CCD0-734A-932E-AF573C2B98B7}"/>
              </a:ext>
            </a:extLst>
          </p:cNvPr>
          <p:cNvSpPr/>
          <p:nvPr/>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p:nvSpPr>
        <p:spPr>
          <a:xfrm>
            <a:off x="6479967" y="5292458"/>
            <a:ext cx="1523418" cy="276999"/>
          </a:xfrm>
          <a:prstGeom prst="rect">
            <a:avLst/>
          </a:prstGeom>
          <a:noFill/>
        </p:spPr>
        <p:txBody>
          <a:bodyPr wrap="square" rtlCol="0">
            <a:spAutoFit/>
          </a:bodyPr>
          <a:lstStyle/>
          <a:p>
            <a:pPr algn="l"/>
            <a:r>
              <a:rPr lang="en-US" sz="1200" b="1" i="0" spc="300" dirty="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0665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r>
              <a:rPr lang="en-US" dirty="0"/>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73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Placeholder 23" descr="A screenshot of a cell phone&#10;&#10;Description automatically generated">
            <a:extLst>
              <a:ext uri="{FF2B5EF4-FFF2-40B4-BE49-F238E27FC236}">
                <a16:creationId xmlns:a16="http://schemas.microsoft.com/office/drawing/2014/main" id="{40CC171A-987E-4D77-80BA-D591B4BFBE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34" name="Rectangle 33">
            <a:extLst>
              <a:ext uri="{FF2B5EF4-FFF2-40B4-BE49-F238E27FC236}">
                <a16:creationId xmlns:a16="http://schemas.microsoft.com/office/drawing/2014/main" id="{F32DA9C6-4E7C-4D1F-80B4-3BCF93BCBD40}"/>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318A0CDA-D1E3-44B5-A955-07A95E1115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36" name="Group 35">
            <a:extLst>
              <a:ext uri="{FF2B5EF4-FFF2-40B4-BE49-F238E27FC236}">
                <a16:creationId xmlns:a16="http://schemas.microsoft.com/office/drawing/2014/main" id="{7C532FBB-E637-45DF-B973-79A75A1A61CD}"/>
              </a:ext>
            </a:extLst>
          </p:cNvPr>
          <p:cNvGrpSpPr/>
          <p:nvPr userDrawn="1"/>
        </p:nvGrpSpPr>
        <p:grpSpPr>
          <a:xfrm>
            <a:off x="285038" y="4525347"/>
            <a:ext cx="11905156" cy="2332656"/>
            <a:chOff x="285038" y="4525347"/>
            <a:chExt cx="11905156" cy="2332656"/>
          </a:xfrm>
        </p:grpSpPr>
        <p:pic>
          <p:nvPicPr>
            <p:cNvPr id="37" name="Picture 36">
              <a:extLst>
                <a:ext uri="{FF2B5EF4-FFF2-40B4-BE49-F238E27FC236}">
                  <a16:creationId xmlns:a16="http://schemas.microsoft.com/office/drawing/2014/main" id="{2523168C-E6B4-4DDF-B37B-AFE02C92BC9E}"/>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38" name="Picture 37">
              <a:extLst>
                <a:ext uri="{FF2B5EF4-FFF2-40B4-BE49-F238E27FC236}">
                  <a16:creationId xmlns:a16="http://schemas.microsoft.com/office/drawing/2014/main" id="{6518131B-F432-4F2E-8D4D-7EEF68D2506B}"/>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39" name="Group 38">
            <a:extLst>
              <a:ext uri="{FF2B5EF4-FFF2-40B4-BE49-F238E27FC236}">
                <a16:creationId xmlns:a16="http://schemas.microsoft.com/office/drawing/2014/main" id="{3D12B9EB-D4D6-4B35-B064-F5F3A7628EB7}"/>
              </a:ext>
            </a:extLst>
          </p:cNvPr>
          <p:cNvGrpSpPr/>
          <p:nvPr userDrawn="1"/>
        </p:nvGrpSpPr>
        <p:grpSpPr>
          <a:xfrm>
            <a:off x="290228" y="4523205"/>
            <a:ext cx="11905156" cy="2332656"/>
            <a:chOff x="285038" y="4525347"/>
            <a:chExt cx="11905156" cy="2332656"/>
          </a:xfrm>
        </p:grpSpPr>
        <p:pic>
          <p:nvPicPr>
            <p:cNvPr id="40" name="Picture 39">
              <a:extLst>
                <a:ext uri="{FF2B5EF4-FFF2-40B4-BE49-F238E27FC236}">
                  <a16:creationId xmlns:a16="http://schemas.microsoft.com/office/drawing/2014/main" id="{9F329014-6D89-4226-9A64-55F073EE0BD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41" name="Picture 40">
              <a:extLst>
                <a:ext uri="{FF2B5EF4-FFF2-40B4-BE49-F238E27FC236}">
                  <a16:creationId xmlns:a16="http://schemas.microsoft.com/office/drawing/2014/main" id="{4D36CFD9-CEA1-4D7C-958E-E02884F57F57}"/>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42" name="Rectangle 41">
            <a:extLst>
              <a:ext uri="{FF2B5EF4-FFF2-40B4-BE49-F238E27FC236}">
                <a16:creationId xmlns:a16="http://schemas.microsoft.com/office/drawing/2014/main" id="{5472130E-15AA-47FB-9781-559156816C7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46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p:nvSpPr>
        <p:spPr>
          <a:xfrm>
            <a:off x="6479967" y="5292458"/>
            <a:ext cx="1523418" cy="276999"/>
          </a:xfrm>
          <a:prstGeom prst="rect">
            <a:avLst/>
          </a:prstGeom>
          <a:noFill/>
        </p:spPr>
        <p:txBody>
          <a:bodyPr wrap="square" rtlCol="0">
            <a:spAutoFit/>
          </a:bodyPr>
          <a:lstStyle/>
          <a:p>
            <a:pPr algn="l"/>
            <a:r>
              <a:rPr lang="en-US" sz="1200" b="1" i="0" spc="300" dirty="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18325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r>
              <a:rPr lang="en-US" dirty="0"/>
              <a:t>Click icon to add picture</a:t>
            </a:r>
          </a:p>
        </p:txBody>
      </p:sp>
      <p:cxnSp>
        <p:nvCxnSpPr>
          <p:cNvPr id="10" name="Straight Connector 9">
            <a:extLst>
              <a:ext uri="{FF2B5EF4-FFF2-40B4-BE49-F238E27FC236}">
                <a16:creationId xmlns:a16="http://schemas.microsoft.com/office/drawing/2014/main" id="{D488D9DE-C176-4142-B49C-6FA24124A139}"/>
              </a:ext>
            </a:extLst>
          </p:cNvPr>
          <p:cNvCxnSpPr/>
          <p:nvPr/>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r>
              <a:rPr lang="en-US" dirty="0"/>
              <a:t>Click icon to add picture</a:t>
            </a:r>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r>
              <a:rPr lang="en-US" dirty="0"/>
              <a:t>Click icon to add picture</a:t>
            </a:r>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r>
              <a:rPr lang="en-US" dirty="0"/>
              <a:t>Click icon to add picture</a:t>
            </a:r>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r>
              <a:rPr lang="en-US" dirty="0"/>
              <a:t>Click icon to add picture</a:t>
            </a:r>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r>
              <a:rPr lang="en-US" dirty="0"/>
              <a:t>Click icon to add picture</a:t>
            </a:r>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r>
              <a:rPr lang="en-US" dirty="0"/>
              <a:t>Click icon to add picture</a:t>
            </a:r>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r>
              <a:rPr lang="en-US" dirty="0"/>
              <a:t>Click icon to add picture</a:t>
            </a:r>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r>
              <a:rPr lang="en-US" dirty="0"/>
              <a:t>Click icon to add picture</a:t>
            </a:r>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419031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FB83A048-9958-5648-A2DE-9919F318DD2C}"/>
              </a:ext>
            </a:extLst>
          </p:cNvPr>
          <p:cNvSpPr/>
          <p:nvPr/>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5CCD481-5004-4145-BA3F-FA5E2D5B73E5}"/>
              </a:ext>
            </a:extLst>
          </p:cNvPr>
          <p:cNvSpPr/>
          <p:nvPr/>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D4B494-386C-ED48-9394-1095D9DE7901}"/>
              </a:ext>
            </a:extLst>
          </p:cNvPr>
          <p:cNvSpPr/>
          <p:nvPr/>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0504293-9CDB-A24E-9C15-E09C6F6D3C43}"/>
              </a:ext>
            </a:extLst>
          </p:cNvPr>
          <p:cNvSpPr/>
          <p:nvPr/>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846E147-93EA-E244-961E-5D7478801065}"/>
              </a:ext>
            </a:extLst>
          </p:cNvPr>
          <p:cNvSpPr/>
          <p:nvPr/>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CB32490-6996-0145-934F-F0D800B2769F}"/>
              </a:ext>
            </a:extLst>
          </p:cNvPr>
          <p:cNvSpPr/>
          <p:nvPr/>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D541170F-FB18-5C49-94EC-95DEF809AAC5}"/>
              </a:ext>
            </a:extLst>
          </p:cNvPr>
          <p:cNvSpPr/>
          <p:nvPr/>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dirty="0"/>
              <a:t>Icon</a:t>
            </a:r>
          </a:p>
        </p:txBody>
      </p:sp>
    </p:spTree>
    <p:extLst>
      <p:ext uri="{BB962C8B-B14F-4D97-AF65-F5344CB8AC3E}">
        <p14:creationId xmlns:p14="http://schemas.microsoft.com/office/powerpoint/2010/main" val="386275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dirty="0"/>
              <a:t>Icon</a:t>
            </a:r>
          </a:p>
        </p:txBody>
      </p:sp>
    </p:spTree>
    <p:extLst>
      <p:ext uri="{BB962C8B-B14F-4D97-AF65-F5344CB8AC3E}">
        <p14:creationId xmlns:p14="http://schemas.microsoft.com/office/powerpoint/2010/main" val="33358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grpSp>
        <p:nvGrpSpPr>
          <p:cNvPr id="31" name="Group 30">
            <a:extLst>
              <a:ext uri="{FF2B5EF4-FFF2-40B4-BE49-F238E27FC236}">
                <a16:creationId xmlns:a16="http://schemas.microsoft.com/office/drawing/2014/main" id="{68F501D4-F925-4579-B5EA-9C8D376A0B60}"/>
              </a:ext>
            </a:extLst>
          </p:cNvPr>
          <p:cNvGrpSpPr/>
          <p:nvPr userDrawn="1"/>
        </p:nvGrpSpPr>
        <p:grpSpPr>
          <a:xfrm>
            <a:off x="596874" y="1433091"/>
            <a:ext cx="11009005" cy="4798008"/>
            <a:chOff x="596874" y="1429514"/>
            <a:chExt cx="11009005" cy="4798008"/>
          </a:xfrm>
        </p:grpSpPr>
        <p:cxnSp>
          <p:nvCxnSpPr>
            <p:cNvPr id="35" name="Straight Connector 34">
              <a:extLst>
                <a:ext uri="{FF2B5EF4-FFF2-40B4-BE49-F238E27FC236}">
                  <a16:creationId xmlns:a16="http://schemas.microsoft.com/office/drawing/2014/main" id="{4C3A1B1E-B1BF-4002-903A-D70EE8879495}"/>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40FFC5-0B70-4024-AEB8-C03BFA1669D1}"/>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8B20FA2-A780-4198-A0C6-372E37EACBE3}"/>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6EB859C-443A-4BBA-AFAD-E882EB5F8EAE}"/>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F1738418-778F-48AA-950D-51157D7D3D65}"/>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62AE0F6B-8D69-4717-993B-6D89268E7E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38354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2" name="Rectangle 21">
            <a:extLst>
              <a:ext uri="{FF2B5EF4-FFF2-40B4-BE49-F238E27FC236}">
                <a16:creationId xmlns:a16="http://schemas.microsoft.com/office/drawing/2014/main" id="{52BF3A31-74D4-4F2E-9111-8A841313A604}"/>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FC5C456-3B51-4B59-9054-C05B95B1F7D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06530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r>
              <a:rPr lang="en-US" dirty="0"/>
              <a:t>Click icon to add picture</a:t>
            </a:r>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5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7C179EF3-84AF-4B42-A726-322932765E3F}"/>
              </a:ext>
            </a:extLst>
          </p:cNvPr>
          <p:cNvSpPr/>
          <p:nvPr/>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5F8BE8-B570-0144-8B8F-B21DC0281A78}"/>
              </a:ext>
            </a:extLst>
          </p:cNvPr>
          <p:cNvSpPr/>
          <p:nvPr/>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8DB0E7B-5842-FA41-8B1D-35CB4861B43D}"/>
              </a:ext>
            </a:extLst>
          </p:cNvPr>
          <p:cNvSpPr/>
          <p:nvPr/>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r>
              <a:rPr lang="en-US" dirty="0"/>
              <a:t>Click icon to add picture</a:t>
            </a:r>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r>
              <a:rPr lang="en-US" dirty="0"/>
              <a:t>Click icon to add picture</a:t>
            </a:r>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r>
              <a:rPr lang="en-US" dirty="0"/>
              <a:t>Click icon to add picture</a:t>
            </a:r>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r>
              <a:rPr lang="en-US" dirty="0"/>
              <a:t>Click icon to add picture</a:t>
            </a:r>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8723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6BB9556-972B-4645-86AC-9D5DE78E1F30}"/>
                </a:ext>
              </a:extLst>
            </p:cNvPr>
            <p:cNvSpPr/>
            <p:nvPr/>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36E076C-3BDE-EE45-93D3-4E07B6D76235}"/>
                </a:ext>
              </a:extLst>
            </p:cNvPr>
            <p:cNvSpPr/>
            <p:nvPr/>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93E6241-90EB-C245-8128-D22EC5B2BA48}"/>
                </a:ext>
              </a:extLst>
            </p:cNvPr>
            <p:cNvSpPr/>
            <p:nvPr/>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dirty="0"/>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dirty="0"/>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dirty="0"/>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dirty="0"/>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26921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93E6241-90EB-C245-8128-D22EC5B2BA48}"/>
              </a:ext>
            </a:extLst>
          </p:cNvPr>
          <p:cNvSpPr/>
          <p:nvPr/>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dirty="0"/>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5648166" y="1781201"/>
            <a:ext cx="600846" cy="600846"/>
          </a:xfrm>
        </p:spPr>
        <p:txBody>
          <a:bodyPr>
            <a:normAutofit/>
          </a:bodyPr>
          <a:lstStyle>
            <a:lvl1pPr marL="0" indent="0" algn="ctr">
              <a:buNone/>
              <a:defRPr sz="1200"/>
            </a:lvl1pPr>
          </a:lstStyle>
          <a:p>
            <a:r>
              <a:rPr lang="en-US" dirty="0"/>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dirty="0"/>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5547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A0B0534-9C62-FC49-BFF9-4F75BE4BCBA5}"/>
              </a:ext>
            </a:extLst>
          </p:cNvPr>
          <p:cNvSpPr/>
          <p:nvPr/>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3400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87712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608C9CF-EE61-D64F-A706-313B0D157771}"/>
              </a:ext>
            </a:extLst>
          </p:cNvPr>
          <p:cNvSpPr/>
          <p:nvPr/>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7F95B2E-4112-0945-B78A-9283F27F2EF0}"/>
              </a:ext>
            </a:extLst>
          </p:cNvPr>
          <p:cNvSpPr/>
          <p:nvPr/>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21633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08504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4F15D77-4929-ED4B-B285-1D643A8AA75E}"/>
              </a:ext>
            </a:extLst>
          </p:cNvPr>
          <p:cNvSpPr/>
          <p:nvPr/>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AFC5676-F5A6-C540-8A27-2A7940B7AE9D}"/>
              </a:ext>
            </a:extLst>
          </p:cNvPr>
          <p:cNvSpPr/>
          <p:nvPr/>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2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pic>
        <p:nvPicPr>
          <p:cNvPr id="5" name="Picture 4">
            <a:extLst>
              <a:ext uri="{FF2B5EF4-FFF2-40B4-BE49-F238E27FC236}">
                <a16:creationId xmlns:a16="http://schemas.microsoft.com/office/drawing/2014/main" id="{2F37C2A4-B433-45C2-8527-5A47DB0A69B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C87C2F3-0B44-4CA6-A209-709F6CD67B7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246582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fld id="{5DE1845D-82AC-4B24-9F27-01FC466E9DDC}" type="datetimeFigureOut">
              <a:rPr lang="en-US" smtClean="0"/>
              <a:t>7/18/2024</a:t>
            </a:fld>
            <a:endParaRPr lang="en-US" dirty="0"/>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81715770-0B66-4D89-8E61-AABF50FE504C}" type="slidenum">
              <a:rPr lang="en-US" smtClean="0"/>
              <a:t>‹#›</a:t>
            </a:fld>
            <a:endParaRPr lang="en-US" dirty="0"/>
          </a:p>
        </p:txBody>
      </p:sp>
    </p:spTree>
    <p:extLst>
      <p:ext uri="{BB962C8B-B14F-4D97-AF65-F5344CB8AC3E}">
        <p14:creationId xmlns:p14="http://schemas.microsoft.com/office/powerpoint/2010/main" val="1779146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Section Title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6" name="Rectangle 5">
            <a:extLst>
              <a:ext uri="{FF2B5EF4-FFF2-40B4-BE49-F238E27FC236}">
                <a16:creationId xmlns:a16="http://schemas.microsoft.com/office/drawing/2014/main" id="{7785F2A5-69D8-4981-8611-A2AA54333F6C}"/>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DC633DA-CB55-4794-8EFD-E78F966B6774}"/>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Tree>
    <p:extLst>
      <p:ext uri="{BB962C8B-B14F-4D97-AF65-F5344CB8AC3E}">
        <p14:creationId xmlns:p14="http://schemas.microsoft.com/office/powerpoint/2010/main" val="19616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59733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823"/>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29"/>
            </a:lvl1pPr>
            <a:lvl2pPr marL="443726" indent="0" algn="ctr">
              <a:buNone/>
              <a:defRPr sz="1941"/>
            </a:lvl2pPr>
            <a:lvl3pPr marL="887450" indent="0" algn="ctr">
              <a:buNone/>
              <a:defRPr sz="1747"/>
            </a:lvl3pPr>
            <a:lvl4pPr marL="1331176" indent="0" algn="ctr">
              <a:buNone/>
              <a:defRPr sz="1552"/>
            </a:lvl4pPr>
            <a:lvl5pPr marL="1774902" indent="0" algn="ctr">
              <a:buNone/>
              <a:defRPr sz="1552"/>
            </a:lvl5pPr>
            <a:lvl6pPr marL="2218626" indent="0" algn="ctr">
              <a:buNone/>
              <a:defRPr sz="1552"/>
            </a:lvl6pPr>
            <a:lvl7pPr marL="2662352" indent="0" algn="ctr">
              <a:buNone/>
              <a:defRPr sz="1552"/>
            </a:lvl7pPr>
            <a:lvl8pPr marL="3106077" indent="0" algn="ctr">
              <a:buNone/>
              <a:defRPr sz="1552"/>
            </a:lvl8pPr>
            <a:lvl9pPr marL="3549803" indent="0" algn="ctr">
              <a:buNone/>
              <a:defRPr sz="1552"/>
            </a:lvl9pPr>
          </a:lstStyle>
          <a:p>
            <a:r>
              <a:rPr lang="en-US"/>
              <a:t>Click to edit Master subtitle style</a:t>
            </a:r>
          </a:p>
        </p:txBody>
      </p:sp>
      <p:sp>
        <p:nvSpPr>
          <p:cNvPr id="4" name="Date Placeholder 3"/>
          <p:cNvSpPr>
            <a:spLocks noGrp="1"/>
          </p:cNvSpPr>
          <p:nvPr>
            <p:ph type="dt" sz="half" idx="10"/>
          </p:nvPr>
        </p:nvSpPr>
        <p:spPr/>
        <p:txBody>
          <a:bodyPr/>
          <a:lstStyle/>
          <a:p>
            <a:fld id="{F6B642C9-8A29-4357-B26C-352B555D2C61}" type="datetimeFigureOut">
              <a:rPr lang="en-US" smtClean="0"/>
              <a:t>7/18/2024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8BE609-D4E9-41D6-BB18-7DAA761163DE}" type="slidenum">
              <a:rPr lang="en-US" smtClean="0"/>
              <a:t>‹#›</a:t>
            </a:fld>
            <a:endParaRPr lang="en-US" dirty="0"/>
          </a:p>
        </p:txBody>
      </p:sp>
    </p:spTree>
    <p:extLst>
      <p:ext uri="{BB962C8B-B14F-4D97-AF65-F5344CB8AC3E}">
        <p14:creationId xmlns:p14="http://schemas.microsoft.com/office/powerpoint/2010/main" val="2276985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a:solidFill>
                  <a:srgbClr val="FDAE4B"/>
                </a:solidFill>
              </a:defRPr>
            </a:lvl1pPr>
          </a:lstStyle>
          <a:p>
            <a:r>
              <a:rPr lang="en-US" dirty="0"/>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a:alphaModFix amt="57000"/>
          </a:blip>
          <a:srcRect l="17949" t="2727" r="40534" b="23812"/>
          <a:stretch/>
        </p:blipFill>
        <p:spPr>
          <a:xfrm rot="5400000">
            <a:off x="7580032" y="3594444"/>
            <a:ext cx="3127936" cy="6096000"/>
          </a:xfrm>
          <a:prstGeom prst="rect">
            <a:avLst/>
          </a:prstGeom>
        </p:spPr>
      </p:pic>
    </p:spTree>
    <p:extLst>
      <p:ext uri="{BB962C8B-B14F-4D97-AF65-F5344CB8AC3E}">
        <p14:creationId xmlns:p14="http://schemas.microsoft.com/office/powerpoint/2010/main" val="1217070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41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dirty="0"/>
              <a:t>Click icon to add picture</a:t>
            </a:r>
          </a:p>
        </p:txBody>
      </p:sp>
    </p:spTree>
    <p:extLst>
      <p:ext uri="{BB962C8B-B14F-4D97-AF65-F5344CB8AC3E}">
        <p14:creationId xmlns:p14="http://schemas.microsoft.com/office/powerpoint/2010/main" val="13057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2">
                    <a:lumMod val="25000"/>
                  </a:schemeClr>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414558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dirty="0"/>
              <a:t>Click icon to add picture</a:t>
            </a:r>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24648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5291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F94D93-AE5D-7840-8588-32C38DD978F9}"/>
              </a:ext>
            </a:extLst>
          </p:cNvPr>
          <p:cNvGrpSpPr/>
          <p:nvPr/>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8017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5DE1845D-82AC-4B24-9F27-01FC466E9DDC}" type="datetimeFigureOut">
              <a:rPr lang="en-US" smtClean="0"/>
              <a:t>7/18/2024</a:t>
            </a:fld>
            <a:endParaRPr lang="en-US" dirty="0"/>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81715770-0B66-4D89-8E61-AABF50FE504C}" type="slidenum">
              <a:rPr lang="en-US" smtClean="0"/>
              <a:t>‹#›</a:t>
            </a:fld>
            <a:endParaRPr lang="en-US" dirty="0"/>
          </a:p>
        </p:txBody>
      </p:sp>
    </p:spTree>
    <p:extLst>
      <p:ext uri="{BB962C8B-B14F-4D97-AF65-F5344CB8AC3E}">
        <p14:creationId xmlns:p14="http://schemas.microsoft.com/office/powerpoint/2010/main" val="14737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700" r:id="rId39"/>
  </p:sldLayoutIdLst>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F254CAE-79F8-9AF2-3B7A-78DDC24683DB}"/>
              </a:ext>
            </a:extLst>
          </p:cNvPr>
          <p:cNvPicPr>
            <a:picLocks noChangeAspect="1"/>
          </p:cNvPicPr>
          <p:nvPr/>
        </p:nvPicPr>
        <p:blipFill>
          <a:blip r:embed="rId2"/>
          <a:stretch>
            <a:fillRect/>
          </a:stretch>
        </p:blipFill>
        <p:spPr>
          <a:xfrm>
            <a:off x="8254753" y="3684663"/>
            <a:ext cx="3804082" cy="3084560"/>
          </a:xfrm>
          <a:prstGeom prst="rect">
            <a:avLst/>
          </a:prstGeom>
          <a:ln>
            <a:noFill/>
          </a:ln>
          <a:effectLst>
            <a:softEdge rad="112500"/>
          </a:effectLst>
        </p:spPr>
      </p:pic>
      <p:sp>
        <p:nvSpPr>
          <p:cNvPr id="2" name="Title 1">
            <a:extLst>
              <a:ext uri="{FF2B5EF4-FFF2-40B4-BE49-F238E27FC236}">
                <a16:creationId xmlns:a16="http://schemas.microsoft.com/office/drawing/2014/main" id="{BE4DCE00-DBB2-41BB-8766-14D2DB07B1E1}"/>
              </a:ext>
            </a:extLst>
          </p:cNvPr>
          <p:cNvSpPr>
            <a:spLocks noGrp="1"/>
          </p:cNvSpPr>
          <p:nvPr>
            <p:ph type="ctrTitle"/>
          </p:nvPr>
        </p:nvSpPr>
        <p:spPr>
          <a:xfrm>
            <a:off x="2769833" y="199904"/>
            <a:ext cx="8351668" cy="868299"/>
          </a:xfrm>
        </p:spPr>
        <p:txBody>
          <a:bodyPr>
            <a:noAutofit/>
          </a:bodyPr>
          <a:lstStyle/>
          <a:p>
            <a:r>
              <a:rPr lang="en-US" sz="3600" dirty="0">
                <a:latin typeface="Poppins"/>
                <a:cs typeface="Poppins"/>
              </a:rPr>
              <a:t>– HubSpot &amp; ABM Support</a:t>
            </a:r>
            <a:endParaRPr lang="en-US" sz="3600" dirty="0">
              <a:latin typeface="Poppins" panose="00000500000000000000" pitchFamily="2" charset="0"/>
              <a:cs typeface="Poppins" panose="00000500000000000000" pitchFamily="2" charset="0"/>
            </a:endParaRPr>
          </a:p>
        </p:txBody>
      </p:sp>
      <p:sp>
        <p:nvSpPr>
          <p:cNvPr id="5" name="Rectangle 4">
            <a:extLst>
              <a:ext uri="{FF2B5EF4-FFF2-40B4-BE49-F238E27FC236}">
                <a16:creationId xmlns:a16="http://schemas.microsoft.com/office/drawing/2014/main" id="{92151E7E-EE34-4643-B5C7-9E353C625BA6}"/>
              </a:ext>
            </a:extLst>
          </p:cNvPr>
          <p:cNvSpPr/>
          <p:nvPr/>
        </p:nvSpPr>
        <p:spPr>
          <a:xfrm>
            <a:off x="287054" y="1696997"/>
            <a:ext cx="5485295" cy="4803303"/>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8AD9"/>
                </a:solidFill>
                <a:effectLst/>
                <a:uLnTx/>
                <a:uFillTx/>
                <a:latin typeface="Poppins" panose="00000500000000000000" pitchFamily="2" charset="0"/>
                <a:cs typeface="Poppins" panose="00000500000000000000" pitchFamily="2" charset="0"/>
              </a:rPr>
              <a:t>Overview</a:t>
            </a:r>
          </a:p>
          <a:p>
            <a:pPr>
              <a:lnSpc>
                <a:spcPct val="120000"/>
              </a:lnSpc>
            </a:pPr>
            <a:r>
              <a:rPr lang="en-US" sz="1400" dirty="0" err="1">
                <a:solidFill>
                  <a:schemeClr val="bg2">
                    <a:lumMod val="25000"/>
                  </a:schemeClr>
                </a:solidFill>
                <a:latin typeface="Poppins"/>
                <a:ea typeface="MS Mincho"/>
                <a:cs typeface="Poppins"/>
              </a:rPr>
              <a:t>Exos</a:t>
            </a:r>
            <a:r>
              <a:rPr lang="en-US" sz="1400" dirty="0">
                <a:solidFill>
                  <a:schemeClr val="bg2">
                    <a:lumMod val="25000"/>
                  </a:schemeClr>
                </a:solidFill>
                <a:latin typeface="Poppins"/>
                <a:ea typeface="MS Mincho"/>
                <a:cs typeface="Poppins"/>
              </a:rPr>
              <a:t> provides corporate wellness and fitness center management to corporations. They leverage HubSpot for marketing automation and were looking to incorporate Account Based Marketing (ABM) strategies to increase brand awareness and generate additional leads. </a:t>
            </a:r>
          </a:p>
          <a:p>
            <a:pPr>
              <a:lnSpc>
                <a:spcPct val="120000"/>
              </a:lnSpc>
            </a:pPr>
            <a:endParaRPr lang="en-US" sz="1400" dirty="0">
              <a:solidFill>
                <a:schemeClr val="bg2">
                  <a:lumMod val="25000"/>
                </a:schemeClr>
              </a:solidFill>
              <a:latin typeface="Poppins"/>
              <a:ea typeface="MS Mincho"/>
              <a:cs typeface="Poppins"/>
            </a:endParaRPr>
          </a:p>
          <a:p>
            <a:pPr>
              <a:lnSpc>
                <a:spcPct val="120000"/>
              </a:lnSpc>
            </a:pPr>
            <a:r>
              <a:rPr lang="en-US" sz="1400" dirty="0" err="1">
                <a:solidFill>
                  <a:schemeClr val="bg2">
                    <a:lumMod val="25000"/>
                  </a:schemeClr>
                </a:solidFill>
                <a:latin typeface="Poppins"/>
                <a:ea typeface="MS Mincho"/>
                <a:cs typeface="Poppins"/>
              </a:rPr>
              <a:t>Exos</a:t>
            </a:r>
            <a:r>
              <a:rPr lang="en-US" sz="1400" dirty="0">
                <a:solidFill>
                  <a:schemeClr val="bg2">
                    <a:lumMod val="25000"/>
                  </a:schemeClr>
                </a:solidFill>
                <a:latin typeface="Poppins"/>
                <a:ea typeface="MS Mincho"/>
                <a:cs typeface="Poppins"/>
              </a:rPr>
              <a:t> was unsure what specific ABM approach to employ, how to leverage HubSpot’s tools, what next steps they should take etc.</a:t>
            </a:r>
            <a:endParaRPr lang="en-US" dirty="0">
              <a:solidFill>
                <a:schemeClr val="bg2">
                  <a:lumMod val="25000"/>
                </a:schemeClr>
              </a:solidFill>
              <a:latin typeface="Arial" panose="020B0604020202020204"/>
              <a:ea typeface="MS Mincho"/>
              <a:cs typeface="Arial" panose="020B0604020202020204"/>
            </a:endParaRPr>
          </a:p>
          <a:p>
            <a:pPr>
              <a:lnSpc>
                <a:spcPct val="120000"/>
              </a:lnSpc>
            </a:pPr>
            <a:endParaRPr lang="en-US" sz="1400" dirty="0">
              <a:solidFill>
                <a:schemeClr val="bg2">
                  <a:lumMod val="25000"/>
                </a:schemeClr>
              </a:solidFill>
              <a:latin typeface="Poppins"/>
              <a:ea typeface="MS Mincho"/>
              <a:cs typeface="Poppins"/>
            </a:endParaRPr>
          </a:p>
          <a:p>
            <a:pPr>
              <a:lnSpc>
                <a:spcPct val="120000"/>
              </a:lnSpc>
              <a:defRPr/>
            </a:pPr>
            <a:r>
              <a:rPr lang="en-US" sz="1600" b="1" dirty="0">
                <a:solidFill>
                  <a:srgbClr val="008AD9"/>
                </a:solidFill>
                <a:latin typeface="Poppins"/>
                <a:ea typeface="MS Mincho"/>
                <a:cs typeface="Poppins"/>
              </a:rPr>
              <a:t>Affirma</a:t>
            </a:r>
            <a:r>
              <a:rPr kumimoji="0" lang="en-US" sz="1600" b="1" i="0" u="none" strike="noStrike" kern="1200" cap="none" spc="0" normalizeH="0" baseline="0" noProof="0" dirty="0">
                <a:ln>
                  <a:noFill/>
                </a:ln>
                <a:solidFill>
                  <a:srgbClr val="008AD9"/>
                </a:solidFill>
                <a:effectLst/>
                <a:uLnTx/>
                <a:uFillTx/>
                <a:latin typeface="Poppins"/>
                <a:cs typeface="Poppins"/>
              </a:rPr>
              <a:t> Support</a:t>
            </a:r>
            <a:endParaRPr lang="en-US" i="0" u="none" strike="noStrike" kern="1200" cap="none" spc="0" normalizeH="0" baseline="0" noProof="0" dirty="0">
              <a:ln>
                <a:noFill/>
              </a:ln>
              <a:solidFill>
                <a:srgbClr val="3B3838"/>
              </a:solidFill>
              <a:effectLst/>
              <a:uLnTx/>
              <a:uFillTx/>
              <a:latin typeface="Arial" panose="020B0604020202020204"/>
              <a:ea typeface="MS Mincho"/>
              <a:cs typeface="Arial"/>
            </a:endParaRPr>
          </a:p>
          <a:p>
            <a:pPr marL="742950" lvl="1" indent="-285750">
              <a:lnSpc>
                <a:spcPct val="120000"/>
              </a:lnSpc>
              <a:buFont typeface="Arial" panose="020B0604020202020204" pitchFamily="34" charset="0"/>
              <a:buChar char="•"/>
            </a:pPr>
            <a:r>
              <a:rPr lang="en-US" sz="1400" dirty="0">
                <a:solidFill>
                  <a:schemeClr val="bg2">
                    <a:lumMod val="25000"/>
                  </a:schemeClr>
                </a:solidFill>
                <a:latin typeface="Poppins"/>
                <a:ea typeface="MS Mincho"/>
                <a:cs typeface="Poppins"/>
              </a:rPr>
              <a:t>Performed comprehensive HubSpot assessment and provided findings and recommendations</a:t>
            </a:r>
          </a:p>
          <a:p>
            <a:pPr marL="742950" lvl="1" indent="-285750">
              <a:lnSpc>
                <a:spcPct val="120000"/>
              </a:lnSpc>
              <a:buFont typeface="Arial" panose="020B0604020202020204" pitchFamily="34" charset="0"/>
              <a:buChar char="•"/>
            </a:pPr>
            <a:r>
              <a:rPr lang="en-US" sz="1400" dirty="0">
                <a:solidFill>
                  <a:schemeClr val="bg2">
                    <a:lumMod val="25000"/>
                  </a:schemeClr>
                </a:solidFill>
                <a:latin typeface="Poppins"/>
                <a:ea typeface="MS Mincho"/>
                <a:cs typeface="Poppins"/>
              </a:rPr>
              <a:t>Provided advisement on target account selection, list segmentation, content mapping, HubSpot’s specific ABM features, KPIs to track success as well as an order of operations </a:t>
            </a:r>
            <a:r>
              <a:rPr lang="en-US" sz="1400">
                <a:solidFill>
                  <a:schemeClr val="bg2">
                    <a:lumMod val="25000"/>
                  </a:schemeClr>
                </a:solidFill>
                <a:latin typeface="Poppins"/>
                <a:ea typeface="MS Mincho"/>
                <a:cs typeface="Poppins"/>
              </a:rPr>
              <a:t>to implement</a:t>
            </a:r>
            <a:endParaRPr lang="en-US" dirty="0">
              <a:solidFill>
                <a:schemeClr val="bg2">
                  <a:lumMod val="25000"/>
                </a:schemeClr>
              </a:solidFill>
            </a:endParaRPr>
          </a:p>
        </p:txBody>
      </p:sp>
      <p:pic>
        <p:nvPicPr>
          <p:cNvPr id="4" name="Picture 2" descr="Services - Exos Consulting">
            <a:extLst>
              <a:ext uri="{FF2B5EF4-FFF2-40B4-BE49-F238E27FC236}">
                <a16:creationId xmlns:a16="http://schemas.microsoft.com/office/drawing/2014/main" id="{708FC44C-7DAC-AF8D-EF8D-105D6DF97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24" y="429851"/>
            <a:ext cx="2081213" cy="542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D22348E5-F4FB-54C3-CAAF-2489BE2B7CD3}"/>
              </a:ext>
            </a:extLst>
          </p:cNvPr>
          <p:cNvSpPr txBox="1">
            <a:spLocks/>
          </p:cNvSpPr>
          <p:nvPr/>
        </p:nvSpPr>
        <p:spPr>
          <a:xfrm>
            <a:off x="6419653" y="1696997"/>
            <a:ext cx="5556324" cy="36193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110000"/>
              </a:lnSpc>
              <a:spcBef>
                <a:spcPts val="1000"/>
              </a:spcBef>
              <a:spcAft>
                <a:spcPts val="0"/>
              </a:spcAft>
              <a:buClrTx/>
              <a:buSzTx/>
              <a:buNone/>
              <a:tabLst/>
              <a:defRPr/>
            </a:pPr>
            <a:r>
              <a:rPr kumimoji="0" lang="en-US" sz="1600" b="1" i="0" u="none" strike="noStrike" kern="1200" cap="none" spc="0" normalizeH="0" baseline="0" noProof="0" dirty="0">
                <a:ln>
                  <a:noFill/>
                </a:ln>
                <a:solidFill>
                  <a:srgbClr val="008AD9"/>
                </a:solidFill>
                <a:effectLst/>
                <a:uLnTx/>
                <a:uFillTx/>
                <a:latin typeface="Poppins"/>
                <a:cs typeface="Poppins"/>
              </a:rPr>
              <a:t>Benefits of ABM for </a:t>
            </a:r>
            <a:r>
              <a:rPr kumimoji="0" lang="en-US" sz="1600" b="1" i="0" u="none" strike="noStrike" kern="1200" cap="none" spc="0" normalizeH="0" baseline="0" noProof="0" dirty="0" err="1">
                <a:ln>
                  <a:noFill/>
                </a:ln>
                <a:solidFill>
                  <a:srgbClr val="008AD9"/>
                </a:solidFill>
                <a:effectLst/>
                <a:uLnTx/>
                <a:uFillTx/>
                <a:latin typeface="Poppins"/>
                <a:cs typeface="Poppins"/>
              </a:rPr>
              <a:t>Exos</a:t>
            </a:r>
            <a:r>
              <a:rPr kumimoji="0" lang="en-US" sz="1600" b="1" i="0" u="none" strike="noStrike" kern="1200" cap="none" spc="0" normalizeH="0" baseline="0" noProof="0" dirty="0">
                <a:ln>
                  <a:noFill/>
                </a:ln>
                <a:solidFill>
                  <a:srgbClr val="008AD9"/>
                </a:solidFill>
                <a:effectLst/>
                <a:uLnTx/>
                <a:uFillTx/>
                <a:latin typeface="Poppins"/>
                <a:cs typeface="Poppins"/>
              </a:rPr>
              <a:t>:</a:t>
            </a:r>
            <a:endParaRPr kumimoji="0" lang="en-US" sz="1600" b="1" i="0" u="none" strike="noStrike" kern="1200" cap="none" spc="0" normalizeH="0" baseline="0" noProof="0" dirty="0">
              <a:ln>
                <a:noFill/>
              </a:ln>
              <a:solidFill>
                <a:srgbClr val="00B0F0"/>
              </a:solidFill>
              <a:effectLst/>
              <a:uLnTx/>
              <a:uFillTx/>
              <a:latin typeface="Poppins" panose="00000500000000000000" pitchFamily="2" charset="0"/>
              <a:ea typeface="+mn-ea"/>
              <a:cs typeface="Poppins" panose="00000500000000000000" pitchFamily="2" charset="0"/>
            </a:endParaRPr>
          </a:p>
          <a:p>
            <a:pPr marL="28575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rPr>
              <a:t>Holistic</a:t>
            </a:r>
            <a:r>
              <a:rPr kumimoji="0" lang="en-US" sz="14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rPr>
              <a:t> view of marketing beyond lead generation</a:t>
            </a:r>
          </a:p>
          <a:p>
            <a:pPr marL="28575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sz="1400" dirty="0">
                <a:solidFill>
                  <a:prstClr val="black">
                    <a:lumMod val="75000"/>
                    <a:lumOff val="25000"/>
                  </a:prstClr>
                </a:solidFill>
                <a:latin typeface="Poppins" panose="00000500000000000000" pitchFamily="2" charset="0"/>
                <a:cs typeface="Poppins" panose="00000500000000000000" pitchFamily="2" charset="0"/>
              </a:rPr>
              <a:t>Sales and marketing teams work in </a:t>
            </a:r>
            <a:r>
              <a:rPr lang="en-US" sz="1400" b="1" dirty="0">
                <a:solidFill>
                  <a:prstClr val="black">
                    <a:lumMod val="75000"/>
                    <a:lumOff val="25000"/>
                  </a:prstClr>
                </a:solidFill>
                <a:latin typeface="Poppins" panose="00000500000000000000" pitchFamily="2" charset="0"/>
                <a:cs typeface="Poppins" panose="00000500000000000000" pitchFamily="2" charset="0"/>
              </a:rPr>
              <a:t>collaboration</a:t>
            </a:r>
            <a:r>
              <a:rPr lang="en-US" sz="1400" dirty="0">
                <a:solidFill>
                  <a:prstClr val="black">
                    <a:lumMod val="75000"/>
                    <a:lumOff val="25000"/>
                  </a:prstClr>
                </a:solidFill>
                <a:latin typeface="Poppins" panose="00000500000000000000" pitchFamily="2" charset="0"/>
                <a:cs typeface="Poppins" panose="00000500000000000000" pitchFamily="2" charset="0"/>
              </a:rPr>
              <a:t> </a:t>
            </a:r>
          </a:p>
          <a:p>
            <a:pPr marL="28575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sz="1400" b="1" dirty="0">
                <a:solidFill>
                  <a:prstClr val="black">
                    <a:lumMod val="75000"/>
                    <a:lumOff val="25000"/>
                  </a:prstClr>
                </a:solidFill>
                <a:latin typeface="Poppins" panose="00000500000000000000" pitchFamily="2" charset="0"/>
                <a:cs typeface="Poppins" panose="00000500000000000000" pitchFamily="2" charset="0"/>
              </a:rPr>
              <a:t>Pipeline Acceleration </a:t>
            </a:r>
            <a:r>
              <a:rPr lang="en-US" sz="1400" dirty="0">
                <a:solidFill>
                  <a:prstClr val="black">
                    <a:lumMod val="75000"/>
                    <a:lumOff val="25000"/>
                  </a:prstClr>
                </a:solidFill>
                <a:latin typeface="Poppins" panose="00000500000000000000" pitchFamily="2" charset="0"/>
                <a:cs typeface="Poppins" panose="00000500000000000000" pitchFamily="2" charset="0"/>
              </a:rPr>
              <a:t>with reduced sales cycles</a:t>
            </a:r>
          </a:p>
          <a:p>
            <a:pPr marL="28575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sz="1400" b="1" dirty="0">
                <a:solidFill>
                  <a:prstClr val="black">
                    <a:lumMod val="75000"/>
                    <a:lumOff val="25000"/>
                  </a:prstClr>
                </a:solidFill>
                <a:latin typeface="Poppins" panose="00000500000000000000" pitchFamily="2" charset="0"/>
                <a:cs typeface="Poppins" panose="00000500000000000000" pitchFamily="2" charset="0"/>
              </a:rPr>
              <a:t>Efficiencies </a:t>
            </a:r>
            <a:r>
              <a:rPr lang="en-US" sz="1400" dirty="0">
                <a:solidFill>
                  <a:prstClr val="black">
                    <a:lumMod val="75000"/>
                    <a:lumOff val="25000"/>
                  </a:prstClr>
                </a:solidFill>
                <a:latin typeface="Poppins" panose="00000500000000000000" pitchFamily="2" charset="0"/>
                <a:cs typeface="Poppins" panose="00000500000000000000" pitchFamily="2" charset="0"/>
              </a:rPr>
              <a:t>with time and budget</a:t>
            </a:r>
          </a:p>
          <a:p>
            <a:pPr marL="28575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lang="en-US" sz="1400" b="1" dirty="0">
                <a:solidFill>
                  <a:prstClr val="black">
                    <a:lumMod val="75000"/>
                    <a:lumOff val="25000"/>
                  </a:prstClr>
                </a:solidFill>
                <a:latin typeface="Poppins" panose="00000500000000000000" pitchFamily="2" charset="0"/>
                <a:cs typeface="Poppins" panose="00000500000000000000" pitchFamily="2" charset="0"/>
              </a:rPr>
              <a:t>Increased customer experience</a:t>
            </a:r>
            <a:endParaRPr lang="en-US" sz="1400" dirty="0">
              <a:solidFill>
                <a:prstClr val="black">
                  <a:lumMod val="75000"/>
                  <a:lumOff val="25000"/>
                </a:prstClr>
              </a:solidFill>
              <a:latin typeface="Poppins" panose="00000500000000000000" pitchFamily="2" charset="0"/>
              <a:cs typeface="Poppins" panose="00000500000000000000" pitchFamily="2" charset="0"/>
            </a:endParaRPr>
          </a:p>
          <a:p>
            <a:pPr marL="57150" marR="0" lvl="0" indent="0" algn="l" defTabSz="914400" rtl="0" eaLnBrk="1" fontAlgn="auto" latinLnBrk="0" hangingPunct="1">
              <a:lnSpc>
                <a:spcPct val="110000"/>
              </a:lnSpc>
              <a:spcBef>
                <a:spcPts val="1000"/>
              </a:spcBef>
              <a:spcAft>
                <a:spcPts val="0"/>
              </a:spcAft>
              <a:buClrTx/>
              <a:buSzTx/>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endParaRPr>
          </a:p>
        </p:txBody>
      </p:sp>
      <p:pic>
        <p:nvPicPr>
          <p:cNvPr id="12" name="Graphic 11" descr="Customer review outline">
            <a:extLst>
              <a:ext uri="{FF2B5EF4-FFF2-40B4-BE49-F238E27FC236}">
                <a16:creationId xmlns:a16="http://schemas.microsoft.com/office/drawing/2014/main" id="{4A0C6057-6AFA-FBFD-2EEE-E648D07318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4019" y="4135578"/>
            <a:ext cx="914400" cy="914400"/>
          </a:xfrm>
          <a:prstGeom prst="rect">
            <a:avLst/>
          </a:prstGeom>
        </p:spPr>
      </p:pic>
      <p:sp>
        <p:nvSpPr>
          <p:cNvPr id="13" name="Text Placeholder 3">
            <a:extLst>
              <a:ext uri="{FF2B5EF4-FFF2-40B4-BE49-F238E27FC236}">
                <a16:creationId xmlns:a16="http://schemas.microsoft.com/office/drawing/2014/main" id="{1927B0AB-546D-CA0A-71C4-0DC00489DABB}"/>
              </a:ext>
            </a:extLst>
          </p:cNvPr>
          <p:cNvSpPr txBox="1">
            <a:spLocks/>
          </p:cNvSpPr>
          <p:nvPr/>
        </p:nvSpPr>
        <p:spPr>
          <a:xfrm>
            <a:off x="6293128" y="5098890"/>
            <a:ext cx="1896182" cy="80040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8AD9"/>
                </a:solidFill>
                <a:effectLst/>
                <a:uLnTx/>
                <a:uFillTx/>
                <a:latin typeface="Poppins" panose="00000500000000000000" pitchFamily="2" charset="0"/>
                <a:ea typeface="+mn-ea"/>
                <a:cs typeface="Poppins" panose="00000500000000000000" pitchFamily="2" charset="0"/>
              </a:rPr>
              <a:t>Lite</a:t>
            </a:r>
            <a:r>
              <a:rPr lang="en-US" sz="1600" b="1" dirty="0">
                <a:solidFill>
                  <a:srgbClr val="008AD9"/>
                </a:solidFill>
                <a:latin typeface="Poppins" panose="00000500000000000000" pitchFamily="2" charset="0"/>
                <a:cs typeface="Poppins" panose="00000500000000000000" pitchFamily="2" charset="0"/>
              </a:rPr>
              <a:t> Approach</a:t>
            </a:r>
          </a:p>
          <a:p>
            <a:pPr marL="57150" marR="0" lvl="0" indent="0" algn="ctr"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8AD9"/>
                </a:solidFill>
                <a:effectLst/>
                <a:uLnTx/>
                <a:uFillTx/>
                <a:latin typeface="Poppins" panose="00000500000000000000" pitchFamily="2" charset="0"/>
                <a:ea typeface="+mn-ea"/>
                <a:cs typeface="Poppins" panose="00000500000000000000" pitchFamily="2" charset="0"/>
              </a:rPr>
              <a:t> 1 to Few</a:t>
            </a:r>
          </a:p>
        </p:txBody>
      </p:sp>
    </p:spTree>
    <p:extLst>
      <p:ext uri="{BB962C8B-B14F-4D97-AF65-F5344CB8AC3E}">
        <p14:creationId xmlns:p14="http://schemas.microsoft.com/office/powerpoint/2010/main" val="137576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7_Case Stu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se Study" id="{428DBACA-9402-4964-B151-DF3781183B86}" vid="{C19D35E0-1E30-46A1-AADA-C72CBF1063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Healthcare</Value>
      <Value>Wellness</Value>
    </Industries>
    <PlatTech xmlns="f0ee8362-fa7e-4bc9-ab88-7dcfb17cb19b">
      <Value>HubSpot</Value>
    </PlatTech>
    <ProjectCompletionDate xmlns="f0ee8362-fa7e-4bc9-ab88-7dcfb17cb19b">2023-01-01T08:00:00+00:00</ProjectCompletionDate>
    <BusinessUnit xmlns="f0ee8362-fa7e-4bc9-ab88-7dcfb17cb19b">
      <Value>Marketing Services</Value>
    </BusinessUnit>
    <Solutions xmlns="f0ee8362-fa7e-4bc9-ab88-7dcfb17cb19b">
      <Value>Marketing Strategy</Value>
      <Value>Configurations</Value>
      <Value>ABM Marketing</Value>
    </Solutions>
    <ApprovedByClient xmlns="f0ee8362-fa7e-4bc9-ab88-7dcfb17cb19b">false</ApprovedByClient>
  </documentManagement>
</p:properties>
</file>

<file path=customXml/itemProps1.xml><?xml version="1.0" encoding="utf-8"?>
<ds:datastoreItem xmlns:ds="http://schemas.openxmlformats.org/officeDocument/2006/customXml" ds:itemID="{CBA72A0D-6EA2-4F6A-87DF-927072055A29}"/>
</file>

<file path=customXml/itemProps2.xml><?xml version="1.0" encoding="utf-8"?>
<ds:datastoreItem xmlns:ds="http://schemas.openxmlformats.org/officeDocument/2006/customXml" ds:itemID="{3E48D4A5-129D-4354-B505-3C8ABF681C03}"/>
</file>

<file path=customXml/itemProps3.xml><?xml version="1.0" encoding="utf-8"?>
<ds:datastoreItem xmlns:ds="http://schemas.openxmlformats.org/officeDocument/2006/customXml" ds:itemID="{8E871980-B734-4525-81EE-B5AC962ED72C}"/>
</file>

<file path=customXml/itemProps4.xml><?xml version="1.0" encoding="utf-8"?>
<ds:datastoreItem xmlns:ds="http://schemas.openxmlformats.org/officeDocument/2006/customXml" ds:itemID="{22FCA44F-3EC8-48B7-8091-9E97772FDE55}"/>
</file>

<file path=docProps/app.xml><?xml version="1.0" encoding="utf-8"?>
<Properties xmlns="http://schemas.openxmlformats.org/officeDocument/2006/extended-properties" xmlns:vt="http://schemas.openxmlformats.org/officeDocument/2006/docPropsVTypes">
  <TotalTime>12153</TotalTime>
  <Words>150</Words>
  <Application>Microsoft Office PowerPoint</Application>
  <PresentationFormat>Widescreen</PresentationFormat>
  <Paragraphs>17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Narrow</vt:lpstr>
      <vt:lpstr>Poppins</vt:lpstr>
      <vt:lpstr>Poppins Light</vt:lpstr>
      <vt:lpstr>Segoe UI</vt:lpstr>
      <vt:lpstr>7_Case Study</vt:lpstr>
      <vt:lpstr>– HubSpot &amp; ABM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Naked Development – PPC Management</dc:title>
  <dc:creator>Alyson Knox-Meade</dc:creator>
  <cp:lastModifiedBy>Alyson Knox-Meade</cp:lastModifiedBy>
  <cp:revision>192</cp:revision>
  <dcterms:created xsi:type="dcterms:W3CDTF">2022-10-03T20:19:59Z</dcterms:created>
  <dcterms:modified xsi:type="dcterms:W3CDTF">2024-07-18T22:48:50Z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